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56" r:id="rId6"/>
    <p:sldId id="280" r:id="rId7"/>
    <p:sldId id="262" r:id="rId8"/>
    <p:sldId id="261" r:id="rId9"/>
    <p:sldId id="267" r:id="rId10"/>
    <p:sldId id="263" r:id="rId11"/>
    <p:sldId id="274" r:id="rId12"/>
    <p:sldId id="279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2" r:id="rId21"/>
    <p:sldId id="276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9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b="0"/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DD9577BA-19EB-48E2-BF2F-A47CF715D541}">
      <dgm:prSet/>
      <dgm:spPr/>
      <dgm:t>
        <a:bodyPr/>
        <a:lstStyle/>
        <a:p>
          <a:r>
            <a:rPr lang="bn-BD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18C7603-D884-4B7E-801D-98A2D296C078}" type="parTrans" cxnId="{7475EEAC-0100-445B-9352-4F7E95F17D1E}">
      <dgm:prSet/>
      <dgm:spPr/>
      <dgm:t>
        <a:bodyPr/>
        <a:lstStyle/>
        <a:p>
          <a:endParaRPr lang="en-US"/>
        </a:p>
      </dgm:t>
    </dgm:pt>
    <dgm:pt modelId="{7C7732A9-A11F-45BE-98B2-890542EB2857}" type="sibTrans" cxnId="{7475EEAC-0100-445B-9352-4F7E95F17D1E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5"/>
      <dgm:spPr/>
    </dgm:pt>
    <dgm:pt modelId="{780D7C1E-B847-4054-9F1C-37979CD2F932}" type="pres">
      <dgm:prSet presAssocID="{3EBC7BE1-C4A5-4A53-B13D-574437D70EA1}" presName="ParentText" presStyleLbl="node1" presStyleIdx="0" presStyleCnt="6" custScaleX="127210" custScaleY="104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A6FF-FBC7-4B08-B617-29D67ADFE81D}" type="pres">
      <dgm:prSet presAssocID="{3EBC7BE1-C4A5-4A53-B13D-574437D70EA1}" presName="ChildText" presStyleLbl="revTx" presStyleIdx="0" presStyleCnt="5" custScaleX="158843" custLinFactNeighborX="61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5"/>
      <dgm:spPr/>
    </dgm:pt>
    <dgm:pt modelId="{333029C5-14C5-4516-BB89-BD6B56804F9B}" type="pres">
      <dgm:prSet presAssocID="{2E3A81B9-7755-4366-889D-4BB880FF7049}" presName="ParentText" presStyleLbl="node1" presStyleIdx="1" presStyleCnt="6" custScaleX="126418" custScaleY="99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814-4329-40C3-A4D1-34FC994887AD}" type="pres">
      <dgm:prSet presAssocID="{2E3A81B9-7755-4366-889D-4BB880FF7049}" presName="ChildText" presStyleLbl="revTx" presStyleIdx="1" presStyleCnt="5" custScaleX="169713" custLinFactNeighborX="60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5"/>
      <dgm:spPr/>
    </dgm:pt>
    <dgm:pt modelId="{C47AB130-CA98-41F6-B41E-6ED947A73D2A}" type="pres">
      <dgm:prSet presAssocID="{64EF3CE1-C60B-46C5-8D7F-50E7BA37EC7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2C60-7E04-40D8-B2CD-35BA627F6B84}" type="pres">
      <dgm:prSet presAssocID="{64EF3CE1-C60B-46C5-8D7F-50E7BA37EC73}" presName="ChildText" presStyleLbl="revTx" presStyleIdx="2" presStyleCnt="5" custScaleX="153077" custLinFactNeighborX="32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5"/>
      <dgm:spPr/>
    </dgm:pt>
    <dgm:pt modelId="{447379BD-F7E8-465A-928C-778488D867F6}" type="pres">
      <dgm:prSet presAssocID="{B93BA867-F666-4D7F-AE84-7DA79D194C6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3D1B1-21D2-4027-B138-8D232A68443C}" type="pres">
      <dgm:prSet presAssocID="{B93BA867-F666-4D7F-AE84-7DA79D194C68}" presName="ChildText" presStyleLbl="revTx" presStyleIdx="3" presStyleCnt="5" custScaleX="148191" custLinFactNeighborX="2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6868E905-4EB4-498D-8D06-2536C06748BF}" type="pres">
      <dgm:prSet presAssocID="{F516591A-7B81-4DA6-8B42-426433FFD5D6}" presName="bentUpArrow1" presStyleLbl="alignImgPlace1" presStyleIdx="4" presStyleCnt="5"/>
      <dgm:spPr/>
    </dgm:pt>
    <dgm:pt modelId="{58B1C45A-CFD8-41A5-88D1-D5866CB3EA18}" type="pres">
      <dgm:prSet presAssocID="{F516591A-7B81-4DA6-8B42-426433FFD5D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1EEF-149C-4A85-8D7D-A0C4D5F1FC88}" type="pres">
      <dgm:prSet presAssocID="{F516591A-7B81-4DA6-8B42-426433FFD5D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85670-F571-44A5-86A6-703F3CEED56F}" type="pres">
      <dgm:prSet presAssocID="{C64B2E56-AFF8-4ACC-A159-8230BBB4FC33}" presName="sibTrans" presStyleCnt="0"/>
      <dgm:spPr/>
    </dgm:pt>
    <dgm:pt modelId="{DD632EB2-FDCC-40BF-8381-665D404E0E6A}" type="pres">
      <dgm:prSet presAssocID="{DD9577BA-19EB-48E2-BF2F-A47CF715D541}" presName="composite" presStyleCnt="0"/>
      <dgm:spPr/>
    </dgm:pt>
    <dgm:pt modelId="{B95E7A1B-2118-40A3-A61F-FB9B51BCE4AB}" type="pres">
      <dgm:prSet presAssocID="{DD9577BA-19EB-48E2-BF2F-A47CF715D541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F3AFB-014C-4B41-BF80-601D5EECAE75}" type="presOf" srcId="{86FC09A9-13D1-4054-BECE-171D29F2D4A5}" destId="{3E1FA6FF-FBC7-4B08-B617-29D67ADFE81D}" srcOrd="0" destOrd="0" presId="urn:microsoft.com/office/officeart/2005/8/layout/StepDownProcess"/>
    <dgm:cxn modelId="{25643149-C4A4-4046-98EA-F8BC5B629225}" type="presOf" srcId="{F516591A-7B81-4DA6-8B42-426433FFD5D6}" destId="{58B1C45A-CFD8-41A5-88D1-D5866CB3EA18}" srcOrd="0" destOrd="0" presId="urn:microsoft.com/office/officeart/2005/8/layout/StepDownProcess"/>
    <dgm:cxn modelId="{387D661F-52CE-463A-B301-CACAC04CB5F8}" type="presOf" srcId="{A11237EE-4B1E-4587-8EA4-04737BD6A72A}" destId="{7A86F754-9F50-4A8E-9665-7E374B76F63F}" srcOrd="0" destOrd="0" presId="urn:microsoft.com/office/officeart/2005/8/layout/StepDownProcess"/>
    <dgm:cxn modelId="{7475EEAC-0100-445B-9352-4F7E95F17D1E}" srcId="{A11237EE-4B1E-4587-8EA4-04737BD6A72A}" destId="{DD9577BA-19EB-48E2-BF2F-A47CF715D541}" srcOrd="5" destOrd="0" parTransId="{218C7603-D884-4B7E-801D-98A2D296C078}" sibTransId="{7C7732A9-A11F-45BE-98B2-890542EB2857}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13442E4D-06F9-4452-BD43-85C03B700566}" type="presOf" srcId="{B93BA867-F666-4D7F-AE84-7DA79D194C68}" destId="{447379BD-F7E8-465A-928C-778488D867F6}" srcOrd="0" destOrd="0" presId="urn:microsoft.com/office/officeart/2005/8/layout/StepDownProcess"/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AC16F8C7-7D03-4BB4-9EAE-27CCE8E4F970}" type="presOf" srcId="{2E3A81B9-7755-4366-889D-4BB880FF7049}" destId="{333029C5-14C5-4516-BB89-BD6B56804F9B}" srcOrd="0" destOrd="0" presId="urn:microsoft.com/office/officeart/2005/8/layout/StepDownProcess"/>
    <dgm:cxn modelId="{549ED00F-07EC-45D2-8FB4-F2C2CAE13858}" type="presOf" srcId="{10023CAA-26DD-455B-8711-62D27841536C}" destId="{9FE31EEF-149C-4A85-8D7D-A0C4D5F1FC88}" srcOrd="0" destOrd="0" presId="urn:microsoft.com/office/officeart/2005/8/layout/StepDownProcess"/>
    <dgm:cxn modelId="{EB5CCF5C-7882-4407-970D-447AE5C424A9}" type="presOf" srcId="{20CDFDF7-CF21-468F-8CCD-E19FCEE74891}" destId="{FCF5D814-4329-40C3-A4D1-34FC994887AD}" srcOrd="0" destOrd="0" presId="urn:microsoft.com/office/officeart/2005/8/layout/StepDownProcess"/>
    <dgm:cxn modelId="{F84743AC-7323-4B56-98DC-15472D34D82D}" type="presOf" srcId="{5BCCE23E-8650-4D00-B14B-7D0D6FF61DB8}" destId="{2773D1B1-21D2-4027-B138-8D232A68443C}" srcOrd="0" destOrd="0" presId="urn:microsoft.com/office/officeart/2005/8/layout/StepDownProcess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33E24B46-91A7-4083-9146-92F8DE3CAA2E}" type="presOf" srcId="{3EBC7BE1-C4A5-4A53-B13D-574437D70EA1}" destId="{780D7C1E-B847-4054-9F1C-37979CD2F932}" srcOrd="0" destOrd="0" presId="urn:microsoft.com/office/officeart/2005/8/layout/StepDownProcess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5992AB5D-CC7E-44D3-B871-F19DC9566975}" type="presOf" srcId="{64EF3CE1-C60B-46C5-8D7F-50E7BA37EC73}" destId="{C47AB130-CA98-41F6-B41E-6ED947A73D2A}" srcOrd="0" destOrd="0" presId="urn:microsoft.com/office/officeart/2005/8/layout/StepDownProcess"/>
    <dgm:cxn modelId="{D3D5D756-5476-4803-8E45-8827F5CCE94D}" type="presOf" srcId="{A8548603-29F1-43F3-9984-8CAACD9B5D13}" destId="{20062C60-7E04-40D8-B2CD-35BA627F6B84}" srcOrd="0" destOrd="0" presId="urn:microsoft.com/office/officeart/2005/8/layout/StepDownProcess"/>
    <dgm:cxn modelId="{010DEB96-EAEB-43A2-A644-8E0F76D1CBA3}" type="presOf" srcId="{DD9577BA-19EB-48E2-BF2F-A47CF715D541}" destId="{B95E7A1B-2118-40A3-A61F-FB9B51BCE4AB}" srcOrd="0" destOrd="0" presId="urn:microsoft.com/office/officeart/2005/8/layout/StepDownProcess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0731F5C5-AA75-4CA5-A98C-87694A5DE2D7}" type="presParOf" srcId="{7A86F754-9F50-4A8E-9665-7E374B76F63F}" destId="{EEC0A64A-FD20-4CD4-8173-99E3DA4BA9F8}" srcOrd="0" destOrd="0" presId="urn:microsoft.com/office/officeart/2005/8/layout/StepDownProcess"/>
    <dgm:cxn modelId="{EFA659A9-A5E3-4C22-AF80-C5DEED436389}" type="presParOf" srcId="{EEC0A64A-FD20-4CD4-8173-99E3DA4BA9F8}" destId="{AEB0A9E1-82AA-4236-B765-EB21F8142E5C}" srcOrd="0" destOrd="0" presId="urn:microsoft.com/office/officeart/2005/8/layout/StepDownProcess"/>
    <dgm:cxn modelId="{1D9B0D43-5411-40F9-9F17-151141C9070D}" type="presParOf" srcId="{EEC0A64A-FD20-4CD4-8173-99E3DA4BA9F8}" destId="{780D7C1E-B847-4054-9F1C-37979CD2F932}" srcOrd="1" destOrd="0" presId="urn:microsoft.com/office/officeart/2005/8/layout/StepDownProcess"/>
    <dgm:cxn modelId="{94AE04AD-5B82-4B4C-AA23-0744F72BD84F}" type="presParOf" srcId="{EEC0A64A-FD20-4CD4-8173-99E3DA4BA9F8}" destId="{3E1FA6FF-FBC7-4B08-B617-29D67ADFE81D}" srcOrd="2" destOrd="0" presId="urn:microsoft.com/office/officeart/2005/8/layout/StepDownProcess"/>
    <dgm:cxn modelId="{4075A737-D775-4057-9266-CF67637DE014}" type="presParOf" srcId="{7A86F754-9F50-4A8E-9665-7E374B76F63F}" destId="{76541A59-B0EA-4A3E-932C-AE8B8BA7F1D5}" srcOrd="1" destOrd="0" presId="urn:microsoft.com/office/officeart/2005/8/layout/StepDownProcess"/>
    <dgm:cxn modelId="{EE7566E1-F403-4D68-98A0-DC484F7579D5}" type="presParOf" srcId="{7A86F754-9F50-4A8E-9665-7E374B76F63F}" destId="{8DBD39EC-C1D7-476B-8F06-4F8720FA4FA5}" srcOrd="2" destOrd="0" presId="urn:microsoft.com/office/officeart/2005/8/layout/StepDownProcess"/>
    <dgm:cxn modelId="{E3AE0719-2EDC-461F-BB4C-58FCF111A865}" type="presParOf" srcId="{8DBD39EC-C1D7-476B-8F06-4F8720FA4FA5}" destId="{0829D0ED-056E-4EA7-840E-835DE66F4675}" srcOrd="0" destOrd="0" presId="urn:microsoft.com/office/officeart/2005/8/layout/StepDownProcess"/>
    <dgm:cxn modelId="{DFFF1C5A-07D9-4259-8DCB-767B0DC9C4FD}" type="presParOf" srcId="{8DBD39EC-C1D7-476B-8F06-4F8720FA4FA5}" destId="{333029C5-14C5-4516-BB89-BD6B56804F9B}" srcOrd="1" destOrd="0" presId="urn:microsoft.com/office/officeart/2005/8/layout/StepDownProcess"/>
    <dgm:cxn modelId="{058EF1BD-70C4-435D-B123-AE6D71CD1D4A}" type="presParOf" srcId="{8DBD39EC-C1D7-476B-8F06-4F8720FA4FA5}" destId="{FCF5D814-4329-40C3-A4D1-34FC994887AD}" srcOrd="2" destOrd="0" presId="urn:microsoft.com/office/officeart/2005/8/layout/StepDownProcess"/>
    <dgm:cxn modelId="{B0963074-38D9-4F45-8BB9-7E15CD3C6C6F}" type="presParOf" srcId="{7A86F754-9F50-4A8E-9665-7E374B76F63F}" destId="{3D2E1E6F-3279-4CBF-837B-F4048F3A2CEA}" srcOrd="3" destOrd="0" presId="urn:microsoft.com/office/officeart/2005/8/layout/StepDownProcess"/>
    <dgm:cxn modelId="{A40BE11B-4386-41A0-AA6B-C80FEC5DEEA5}" type="presParOf" srcId="{7A86F754-9F50-4A8E-9665-7E374B76F63F}" destId="{A53099D1-C04A-49B6-ABB8-65E2723F24A8}" srcOrd="4" destOrd="0" presId="urn:microsoft.com/office/officeart/2005/8/layout/StepDownProcess"/>
    <dgm:cxn modelId="{2B3960F5-8F1E-4FC1-892B-50796FF1E7E1}" type="presParOf" srcId="{A53099D1-C04A-49B6-ABB8-65E2723F24A8}" destId="{CF142716-BC61-48A0-8DB7-D85E5868066A}" srcOrd="0" destOrd="0" presId="urn:microsoft.com/office/officeart/2005/8/layout/StepDownProcess"/>
    <dgm:cxn modelId="{0636AF04-D7CB-408C-9A32-A31EF4078387}" type="presParOf" srcId="{A53099D1-C04A-49B6-ABB8-65E2723F24A8}" destId="{C47AB130-CA98-41F6-B41E-6ED947A73D2A}" srcOrd="1" destOrd="0" presId="urn:microsoft.com/office/officeart/2005/8/layout/StepDownProcess"/>
    <dgm:cxn modelId="{5E54C7F1-D6E0-43C3-9ADD-C54B858817FE}" type="presParOf" srcId="{A53099D1-C04A-49B6-ABB8-65E2723F24A8}" destId="{20062C60-7E04-40D8-B2CD-35BA627F6B84}" srcOrd="2" destOrd="0" presId="urn:microsoft.com/office/officeart/2005/8/layout/StepDownProcess"/>
    <dgm:cxn modelId="{B055A738-E97F-4E6A-B075-30422CD633E2}" type="presParOf" srcId="{7A86F754-9F50-4A8E-9665-7E374B76F63F}" destId="{D1F90E8E-6B20-426A-B0CD-E1BB93F8506D}" srcOrd="5" destOrd="0" presId="urn:microsoft.com/office/officeart/2005/8/layout/StepDownProcess"/>
    <dgm:cxn modelId="{F19BA4CA-A913-4869-AB75-5B83D0A80808}" type="presParOf" srcId="{7A86F754-9F50-4A8E-9665-7E374B76F63F}" destId="{824355F0-7B79-40D4-A57B-806C3A318294}" srcOrd="6" destOrd="0" presId="urn:microsoft.com/office/officeart/2005/8/layout/StepDownProcess"/>
    <dgm:cxn modelId="{1640D754-2DE8-4D41-BEA5-000B5B030497}" type="presParOf" srcId="{824355F0-7B79-40D4-A57B-806C3A318294}" destId="{909CA3E6-F1FE-4F2B-9B4A-C17630D899FD}" srcOrd="0" destOrd="0" presId="urn:microsoft.com/office/officeart/2005/8/layout/StepDownProcess"/>
    <dgm:cxn modelId="{A6CE1B8A-50FE-46EB-85E1-EADEDB95A967}" type="presParOf" srcId="{824355F0-7B79-40D4-A57B-806C3A318294}" destId="{447379BD-F7E8-465A-928C-778488D867F6}" srcOrd="1" destOrd="0" presId="urn:microsoft.com/office/officeart/2005/8/layout/StepDownProcess"/>
    <dgm:cxn modelId="{FC97ABAB-C0D0-40E6-A559-6D88F93312E4}" type="presParOf" srcId="{824355F0-7B79-40D4-A57B-806C3A318294}" destId="{2773D1B1-21D2-4027-B138-8D232A68443C}" srcOrd="2" destOrd="0" presId="urn:microsoft.com/office/officeart/2005/8/layout/StepDownProcess"/>
    <dgm:cxn modelId="{4751FE02-C7F3-42E5-BF68-B01BF4BA9AA9}" type="presParOf" srcId="{7A86F754-9F50-4A8E-9665-7E374B76F63F}" destId="{1CB90077-A7D4-4306-B537-A2B4AB52DF69}" srcOrd="7" destOrd="0" presId="urn:microsoft.com/office/officeart/2005/8/layout/StepDownProcess"/>
    <dgm:cxn modelId="{D7DD8E35-14C0-44F5-9653-7902C25E17CF}" type="presParOf" srcId="{7A86F754-9F50-4A8E-9665-7E374B76F63F}" destId="{93759A22-CC6B-4529-B7EA-D7427D72773D}" srcOrd="8" destOrd="0" presId="urn:microsoft.com/office/officeart/2005/8/layout/StepDownProcess"/>
    <dgm:cxn modelId="{8781DA8F-277C-4180-9CCD-17B79AC17997}" type="presParOf" srcId="{93759A22-CC6B-4529-B7EA-D7427D72773D}" destId="{6868E905-4EB4-498D-8D06-2536C06748BF}" srcOrd="0" destOrd="0" presId="urn:microsoft.com/office/officeart/2005/8/layout/StepDownProcess"/>
    <dgm:cxn modelId="{0AD50BE0-4EE9-456E-9EBF-5E07B4FF7ECD}" type="presParOf" srcId="{93759A22-CC6B-4529-B7EA-D7427D72773D}" destId="{58B1C45A-CFD8-41A5-88D1-D5866CB3EA18}" srcOrd="1" destOrd="0" presId="urn:microsoft.com/office/officeart/2005/8/layout/StepDownProcess"/>
    <dgm:cxn modelId="{E002899E-3B53-4963-89A9-3ADAB0A685AF}" type="presParOf" srcId="{93759A22-CC6B-4529-B7EA-D7427D72773D}" destId="{9FE31EEF-149C-4A85-8D7D-A0C4D5F1FC88}" srcOrd="2" destOrd="0" presId="urn:microsoft.com/office/officeart/2005/8/layout/StepDownProcess"/>
    <dgm:cxn modelId="{ACACDFB7-2276-4500-9EF3-3EBC9C1ED559}" type="presParOf" srcId="{7A86F754-9F50-4A8E-9665-7E374B76F63F}" destId="{B3B85670-F571-44A5-86A6-703F3CEED56F}" srcOrd="9" destOrd="0" presId="urn:microsoft.com/office/officeart/2005/8/layout/StepDownProcess"/>
    <dgm:cxn modelId="{824F46E5-1FA3-4BAB-AAF2-512B5473EA62}" type="presParOf" srcId="{7A86F754-9F50-4A8E-9665-7E374B76F63F}" destId="{DD632EB2-FDCC-40BF-8381-665D404E0E6A}" srcOrd="10" destOrd="0" presId="urn:microsoft.com/office/officeart/2005/8/layout/StepDownProcess"/>
    <dgm:cxn modelId="{FD4FF6EB-BF88-47B9-94C7-ABE3586C2F0C}" type="presParOf" srcId="{DD632EB2-FDCC-40BF-8381-665D404E0E6A}" destId="{B95E7A1B-2118-40A3-A61F-FB9B51BCE4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1188777" y="76572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870707" y="33544"/>
          <a:ext cx="1378909" cy="79553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909549" y="72386"/>
        <a:ext cx="1301225" cy="717846"/>
      </dsp:txXfrm>
    </dsp:sp>
    <dsp:sp modelId="{3E1FA6FF-FBC7-4B08-B617-29D67ADFE81D}">
      <dsp:nvSpPr>
        <dsp:cNvPr id="0" name=""/>
        <dsp:cNvSpPr/>
      </dsp:nvSpPr>
      <dsp:spPr>
        <a:xfrm>
          <a:off x="2353118" y="124303"/>
          <a:ext cx="1252273" cy="6132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2353118" y="124303"/>
        <a:ext cx="1252273" cy="613246"/>
      </dsp:txXfrm>
    </dsp:sp>
    <dsp:sp modelId="{0829D0ED-056E-4EA7-840E-835DE66F4675}">
      <dsp:nvSpPr>
        <dsp:cNvPr id="0" name=""/>
        <dsp:cNvSpPr/>
      </dsp:nvSpPr>
      <dsp:spPr>
        <a:xfrm rot="5400000">
          <a:off x="2265329" y="161764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1951552" y="904254"/>
          <a:ext cx="1370324" cy="75795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988559" y="941261"/>
        <a:ext cx="1296310" cy="683936"/>
      </dsp:txXfrm>
    </dsp:sp>
    <dsp:sp modelId="{FCF5D814-4329-40C3-A4D1-34FC994887AD}">
      <dsp:nvSpPr>
        <dsp:cNvPr id="0" name=""/>
        <dsp:cNvSpPr/>
      </dsp:nvSpPr>
      <dsp:spPr>
        <a:xfrm>
          <a:off x="3381902" y="976222"/>
          <a:ext cx="1337969" cy="61324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3381902" y="976222"/>
        <a:ext cx="1337969" cy="613246"/>
      </dsp:txXfrm>
    </dsp:sp>
    <dsp:sp modelId="{CF142716-BC61-48A0-8DB7-D85E5868066A}">
      <dsp:nvSpPr>
        <dsp:cNvPr id="0" name=""/>
        <dsp:cNvSpPr/>
      </dsp:nvSpPr>
      <dsp:spPr>
        <a:xfrm rot="5400000">
          <a:off x="3202992" y="2469960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3032396" y="1756174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069441" y="1793219"/>
        <a:ext cx="1009873" cy="684649"/>
      </dsp:txXfrm>
    </dsp:sp>
    <dsp:sp modelId="{20062C60-7E04-40D8-B2CD-35BA627F6B84}">
      <dsp:nvSpPr>
        <dsp:cNvPr id="0" name=""/>
        <dsp:cNvSpPr/>
      </dsp:nvSpPr>
      <dsp:spPr>
        <a:xfrm>
          <a:off x="4164115" y="1828537"/>
          <a:ext cx="1206815" cy="613246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4164115" y="1828537"/>
        <a:ext cx="1206815" cy="613246"/>
      </dsp:txXfrm>
    </dsp:sp>
    <dsp:sp modelId="{909CA3E6-F1FE-4F2B-9B4A-C17630D899FD}">
      <dsp:nvSpPr>
        <dsp:cNvPr id="0" name=""/>
        <dsp:cNvSpPr/>
      </dsp:nvSpPr>
      <dsp:spPr>
        <a:xfrm rot="5400000">
          <a:off x="4283837" y="3322274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4113240" y="2608488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50285" y="2645533"/>
        <a:ext cx="1009873" cy="684649"/>
      </dsp:txXfrm>
    </dsp:sp>
    <dsp:sp modelId="{2773D1B1-21D2-4027-B138-8D232A68443C}">
      <dsp:nvSpPr>
        <dsp:cNvPr id="0" name=""/>
        <dsp:cNvSpPr/>
      </dsp:nvSpPr>
      <dsp:spPr>
        <a:xfrm>
          <a:off x="5230729" y="2680851"/>
          <a:ext cx="1168295" cy="613246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5230729" y="2680851"/>
        <a:ext cx="1168295" cy="613246"/>
      </dsp:txXfrm>
    </dsp:sp>
    <dsp:sp modelId="{6868E905-4EB4-498D-8D06-2536C06748BF}">
      <dsp:nvSpPr>
        <dsp:cNvPr id="0" name=""/>
        <dsp:cNvSpPr/>
      </dsp:nvSpPr>
      <dsp:spPr>
        <a:xfrm rot="5400000">
          <a:off x="5364681" y="4174588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1C45A-CFD8-41A5-88D1-D5866CB3EA18}">
      <dsp:nvSpPr>
        <dsp:cNvPr id="0" name=""/>
        <dsp:cNvSpPr/>
      </dsp:nvSpPr>
      <dsp:spPr>
        <a:xfrm>
          <a:off x="5194084" y="3460803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231129" y="3497848"/>
        <a:ext cx="1009873" cy="684649"/>
      </dsp:txXfrm>
    </dsp:sp>
    <dsp:sp modelId="{9FE31EEF-149C-4A85-8D7D-A0C4D5F1FC88}">
      <dsp:nvSpPr>
        <dsp:cNvPr id="0" name=""/>
        <dsp:cNvSpPr/>
      </dsp:nvSpPr>
      <dsp:spPr>
        <a:xfrm>
          <a:off x="6278047" y="3533166"/>
          <a:ext cx="788371" cy="613246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0" kern="1200"/>
        </a:p>
      </dsp:txBody>
      <dsp:txXfrm>
        <a:off x="6278047" y="3533166"/>
        <a:ext cx="788371" cy="613246"/>
      </dsp:txXfrm>
    </dsp:sp>
    <dsp:sp modelId="{B95E7A1B-2118-40A3-A61F-FB9B51BCE4AB}">
      <dsp:nvSpPr>
        <dsp:cNvPr id="0" name=""/>
        <dsp:cNvSpPr/>
      </dsp:nvSpPr>
      <dsp:spPr>
        <a:xfrm>
          <a:off x="6274928" y="4313117"/>
          <a:ext cx="1083963" cy="75873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sz="11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11973" y="4350162"/>
        <a:ext cx="1009873" cy="68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6A13C-F1D8-469E-B08B-28B4BFEFAF92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FE05-9C14-4F84-ADB7-F45F665FD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1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45CB-C5F9-40A4-AF42-6F862DC7D90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AAA7C-F060-4775-832A-84BE14E9F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45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কম্পিউটারের  এর ছবি দেওয়া হয়েছে কারন কম্পিউটারটি পাঠের সাথে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মোডেম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কাজে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ব্যবহার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করা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টেলিফোন লাইনের সাথে কম্পিউটারের সংযোগ ঘটা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নোর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আমরা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ব্যবহার করছি?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as-IN" sz="1200" dirty="0" smtClean="0">
                <a:latin typeface="NikoshBAN" pitchFamily="2" charset="0"/>
                <a:cs typeface="NikoshBAN" pitchFamily="2" charset="0"/>
              </a:rPr>
              <a:t>পৃথিবীর এক প্রান্ত থেকে অন্য প্রান্তে তথ্য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পাঠানোর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জন্য কী ব্যবহার করা হয়?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3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কোন যন্ত্র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সিগনাল গ্রহন করে আবার অন্য দিকে পাঠিয়ে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 সময় তথ্য পাঠানো হত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তথ্য পাঠা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কী ব্যবহার করা হয়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dirty="0" smtClean="0"/>
              <a:t>ছবি</a:t>
            </a:r>
            <a:r>
              <a:rPr lang="bn-IN" baseline="0" dirty="0" smtClean="0"/>
              <a:t> আঁকার জন্য প্রয়োজনীয় উপকরন পেন্সিল, রাবার, আর্ট পেপার, ইত্যাদি ব্যবহার করা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as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পৃথিবীর এক প্রান্ত থেকে অন্য প্রান্তে তথ্য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পাঠানোর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 কী ব্যবহার করা হয়?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 সংকেতের মাধ্যমে আসা যাওয়া করছে।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কাছে জানতে চাই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পূর্বপাঠে আলোচিত হয়নি এমন আর কি কি দেখলে?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 ১।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তার দিয়ে সংকেত পাঠাতে হতো বলে টেলিফোনে সব সময় তারের সংযোগ রাখা হত তাই এটাকে টেলিফোন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 ল্যান্ডফোন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কিসের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মাধ্যমে আসা যাওয়া করছে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পারে-মোবাইল ফোন এখন কী নামে পরিচিতি লাভ করেছে।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149-A833-4826-87F0-F1B65A80F754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EB93-250E-496B-A810-A10B8D72FF51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0236-6363-4A77-BED8-BBF1D97EEBDB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7DF5-0215-4DDE-933B-9DFDD1BC9B5D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DCB-6147-4461-9208-6DEF599AD55E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277D-22B1-4A99-BB58-76DC4AD1F1DC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8391-CC48-4139-A76A-B6BD021E5DED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6156-F030-4B4C-8500-1C8B61DDEC77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71C6-E20C-41C2-8DA1-1CF49EA312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35ED-6DDB-4D0C-9DA6-4AF75C5DC4F7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8D4E-ADD0-4270-B198-866F020C8453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FD24-EB15-408C-B628-03495128E373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3810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নির্দেশনা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17526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হয়েছে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পূর্বে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Slide Note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দেখে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পাঠটি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029200"/>
            <a:ext cx="5943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tach sk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916" y="1447800"/>
            <a:ext cx="6079067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33400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0" y="5378589"/>
            <a:ext cx="2552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9770501"/>
              </p:ext>
            </p:extLst>
          </p:nvPr>
        </p:nvGraphicFramePr>
        <p:xfrm>
          <a:off x="609600" y="1371599"/>
          <a:ext cx="82296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01328" y="528935"/>
            <a:ext cx="32566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95400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স্মার্টফোনের কয়েকটি ব্যবহার উল্লেখ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3377625"/>
            <a:ext cx="5339862" cy="2718375"/>
            <a:chOff x="609600" y="2539425"/>
            <a:chExt cx="5339862" cy="2718375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3072825"/>
              <a:ext cx="495886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২।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জিপিএস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এর মাধ্যমে পথ চেনা যায়।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9600" y="2539425"/>
              <a:ext cx="5339862" cy="2718375"/>
              <a:chOff x="609600" y="2539425"/>
              <a:chExt cx="5339862" cy="27183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1999" y="2539425"/>
                <a:ext cx="503506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মোবাইল ফোনে গান শোনা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9600" y="3606225"/>
                <a:ext cx="533986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৩। রেডিওতে গান শোনা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7862" y="4139625"/>
                <a:ext cx="4132385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৪। মোবাইলে ছবি তোলা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2000" y="4673025"/>
                <a:ext cx="465406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৫। মোবাইলে গেম খেলা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048000" y="252478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U1918-modem-1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50000" b="13333"/>
          <a:stretch>
            <a:fillRect/>
          </a:stretch>
        </p:blipFill>
        <p:spPr>
          <a:xfrm>
            <a:off x="3810000" y="304800"/>
            <a:ext cx="3886200" cy="142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587514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মোডেম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000" r="8000" b="18000"/>
          <a:stretch/>
        </p:blipFill>
        <p:spPr>
          <a:xfrm>
            <a:off x="1752600" y="1898433"/>
            <a:ext cx="5460869" cy="3494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5845314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বিভিন্ন ওয়েব সাইডে বিচরণ করা যায়।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4981" b="23473"/>
          <a:stretch/>
        </p:blipFill>
        <p:spPr>
          <a:xfrm>
            <a:off x="2590800" y="2240777"/>
            <a:ext cx="2667000" cy="156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04292" cy="314507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3" y="1524462"/>
            <a:ext cx="941125" cy="784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6" y="3737977"/>
            <a:ext cx="941125" cy="784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3" y="1430098"/>
            <a:ext cx="941125" cy="784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4" y="3714737"/>
            <a:ext cx="941125" cy="784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9" y="2451586"/>
            <a:ext cx="941125" cy="784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59204"/>
            <a:ext cx="941125" cy="784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66" y="2738188"/>
            <a:ext cx="941125" cy="784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75" y="4933937"/>
            <a:ext cx="941125" cy="78433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3698007" y="1905000"/>
            <a:ext cx="4833817" cy="2617310"/>
          </a:xfrm>
          <a:custGeom>
            <a:avLst/>
            <a:gdLst>
              <a:gd name="connsiteX0" fmla="*/ 1432009 w 4574735"/>
              <a:gd name="connsiteY0" fmla="*/ 0 h 3571875"/>
              <a:gd name="connsiteX1" fmla="*/ 123714 w 4574735"/>
              <a:gd name="connsiteY1" fmla="*/ 2504050 h 3571875"/>
              <a:gd name="connsiteX2" fmla="*/ 4161142 w 4574735"/>
              <a:gd name="connsiteY2" fmla="*/ 3488788 h 3571875"/>
              <a:gd name="connsiteX3" fmla="*/ 4442496 w 4574735"/>
              <a:gd name="connsiteY3" fmla="*/ 3516924 h 3571875"/>
              <a:gd name="connsiteX4" fmla="*/ 4442496 w 4574735"/>
              <a:gd name="connsiteY4" fmla="*/ 3516924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735" h="3571875">
                <a:moveTo>
                  <a:pt x="1432009" y="0"/>
                </a:moveTo>
                <a:cubicBezTo>
                  <a:pt x="550434" y="961292"/>
                  <a:pt x="-331141" y="1922585"/>
                  <a:pt x="123714" y="2504050"/>
                </a:cubicBezTo>
                <a:cubicBezTo>
                  <a:pt x="578569" y="3085515"/>
                  <a:pt x="3441345" y="3319976"/>
                  <a:pt x="4161142" y="3488788"/>
                </a:cubicBezTo>
                <a:cubicBezTo>
                  <a:pt x="4880939" y="3657600"/>
                  <a:pt x="4442496" y="3516924"/>
                  <a:pt x="4442496" y="3516924"/>
                </a:cubicBezTo>
                <a:lnTo>
                  <a:pt x="4442496" y="351692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81000" y="3031896"/>
            <a:ext cx="3581400" cy="1188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922030">
            <a:off x="3800678" y="3907357"/>
            <a:ext cx="634955" cy="2890766"/>
          </a:xfrm>
          <a:prstGeom prst="arc">
            <a:avLst>
              <a:gd name="adj1" fmla="val 16200000"/>
              <a:gd name="adj2" fmla="val 23538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83" y="5543538"/>
            <a:ext cx="1331280" cy="110948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5728363" y="42091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9520" y="4342523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93202" y="3150710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518596" y="30615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05342" y="2210262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581215" y="2161311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2"/>
          </p:cNvCxnSpPr>
          <p:nvPr/>
        </p:nvCxnSpPr>
        <p:spPr>
          <a:xfrm flipH="1">
            <a:off x="5718104" y="3235919"/>
            <a:ext cx="197128" cy="955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431660" y="3456711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49750" y="649069"/>
            <a:ext cx="2646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334000"/>
            <a:ext cx="7315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স্যটেলাইট ব্যবহার করে পৃথিবীর এক প্রান্ত থেকে অন্য প্রান্তে তথ্য পাঠা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1978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tellite_dish_transmit_md_w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0" y="1752600"/>
            <a:ext cx="31051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atellite-tv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981200"/>
            <a:ext cx="3810000" cy="2876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490">
            <a:off x="4716957" y="2646437"/>
            <a:ext cx="1538132" cy="445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5307">
            <a:off x="6276224" y="2751761"/>
            <a:ext cx="1687217" cy="44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0682" y="5295809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9582" y="543580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52800" y="3733800"/>
            <a:ext cx="228600" cy="228600"/>
          </a:xfrm>
          <a:custGeom>
            <a:avLst/>
            <a:gdLst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2" fmla="*/ 266700 w 533400"/>
              <a:gd name="connsiteY2" fmla="*/ 457200 h 914400"/>
              <a:gd name="connsiteX3" fmla="*/ 266701 w 533400"/>
              <a:gd name="connsiteY3" fmla="*/ 0 h 914400"/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2" fmla="*/ 0 w 353752"/>
              <a:gd name="connsiteY2" fmla="*/ 457200 h 457200"/>
              <a:gd name="connsiteX3" fmla="*/ 1 w 353752"/>
              <a:gd name="connsiteY3" fmla="*/ 0 h 4572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700 w 353752"/>
              <a:gd name="connsiteY1" fmla="*/ 533400 h 5334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861 w 353752"/>
              <a:gd name="connsiteY1" fmla="*/ 533400 h 533400"/>
              <a:gd name="connsiteX0" fmla="*/ 1 w 353752"/>
              <a:gd name="connsiteY0" fmla="*/ 0 h 1066800"/>
              <a:gd name="connsiteX1" fmla="*/ 266110 w 353752"/>
              <a:gd name="connsiteY1" fmla="*/ 426787 h 1066800"/>
              <a:gd name="connsiteX2" fmla="*/ 0 w 353752"/>
              <a:gd name="connsiteY2" fmla="*/ 457200 h 1066800"/>
              <a:gd name="connsiteX3" fmla="*/ 1 w 353752"/>
              <a:gd name="connsiteY3" fmla="*/ 0 h 1066800"/>
              <a:gd name="connsiteX0" fmla="*/ 1 w 353752"/>
              <a:gd name="connsiteY0" fmla="*/ 0 h 1066800"/>
              <a:gd name="connsiteX1" fmla="*/ 265314 w 353752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52" h="1066800" stroke="0" extrusionOk="0">
                <a:moveTo>
                  <a:pt x="1" y="0"/>
                </a:moveTo>
                <a:cubicBezTo>
                  <a:pt x="140409" y="0"/>
                  <a:pt x="353752" y="103495"/>
                  <a:pt x="266110" y="426787"/>
                </a:cubicBezTo>
                <a:lnTo>
                  <a:pt x="0" y="457200"/>
                </a:lnTo>
                <a:cubicBezTo>
                  <a:pt x="0" y="304800"/>
                  <a:pt x="1" y="152400"/>
                  <a:pt x="1" y="0"/>
                </a:cubicBezTo>
                <a:close/>
              </a:path>
              <a:path w="353752" h="1066800" fill="none">
                <a:moveTo>
                  <a:pt x="1" y="0"/>
                </a:moveTo>
                <a:cubicBezTo>
                  <a:pt x="140409" y="0"/>
                  <a:pt x="255974" y="826635"/>
                  <a:pt x="265314" y="106680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76400" y="1351224"/>
            <a:ext cx="6034138" cy="3579802"/>
            <a:chOff x="1214881" y="914400"/>
            <a:chExt cx="5900393" cy="5029200"/>
          </a:xfrm>
        </p:grpSpPr>
        <p:pic>
          <p:nvPicPr>
            <p:cNvPr id="19" name="Picture 18" descr="satalit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</p:spPr>
        </p:pic>
        <p:pic>
          <p:nvPicPr>
            <p:cNvPr id="18" name="Picture 17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</p:spPr>
        </p:pic>
        <p:pic>
          <p:nvPicPr>
            <p:cNvPr id="20" name="Picture 19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56388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3429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 সময় তথ্য পাঠানো হত-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ic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15" y="1502642"/>
            <a:ext cx="4051685" cy="3540847"/>
          </a:xfrm>
          <a:prstGeom prst="rect">
            <a:avLst/>
          </a:prstGeom>
        </p:spPr>
      </p:pic>
      <p:pic>
        <p:nvPicPr>
          <p:cNvPr id="6" name="Picture 5" descr="pb_1fjo1380097828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0683" y="1524000"/>
            <a:ext cx="3786117" cy="3519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572780"/>
            <a:ext cx="3276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562600"/>
            <a:ext cx="4724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তারবিহীন ওয়্যারলেস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19780"/>
            <a:ext cx="3429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তথ্য পাঠানো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96669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তারবিহিন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bre-optic-549x405.jpg"/>
          <p:cNvPicPr>
            <a:picLocks noChangeAspect="1"/>
          </p:cNvPicPr>
          <p:nvPr/>
        </p:nvPicPr>
        <p:blipFill>
          <a:blip r:embed="rId3" cstate="print"/>
          <a:srcRect r="14026"/>
          <a:stretch>
            <a:fillRect/>
          </a:stretch>
        </p:blipFill>
        <p:spPr>
          <a:xfrm>
            <a:off x="1467958" y="2384455"/>
            <a:ext cx="5313842" cy="3846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1261770"/>
            <a:ext cx="6400800" cy="764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58" y="2384455"/>
            <a:ext cx="5313842" cy="384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fibre-optic-spray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21590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9615" y="1984360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অপটিক্যাল ফাইবার দিয়ে কত কোটি টেলিফোন লাইনের সমান তথ্য পাঠানো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3300" y="3394214"/>
            <a:ext cx="297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914401"/>
            <a:ext cx="6705600" cy="144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487" y="3352800"/>
            <a:ext cx="3727113" cy="300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014198"/>
            <a:ext cx="7725508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 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কাচেঁর অত্যন্ত স্বচ্ছ তন্তু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চুলের মত সরু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ভিতর দিয়ে আলোর সংকেত হিসেবে তথ্য এবং উপাত্ত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 যায়।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৪।লেজারের আলো ব্যবহার করা যায়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10400" y="2077388"/>
            <a:ext cx="609600" cy="9368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58058"/>
            <a:ext cx="3352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94347"/>
            <a:ext cx="4724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চিত্রটি দেখে এর ৪টি বৈ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শিষ্ট্য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752556"/>
            <a:ext cx="2580249" cy="188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0" y="685800"/>
            <a:ext cx="4267200" cy="6096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7130"/>
              </a:avLst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696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ল্যান্ডফো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সংযোগ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স্থাপিত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মোডেমের কাজ কী? 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৩।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স্যাটেলাইট কী?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৪।আপটিক্যাল ফাইবার কাকে বলে?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22</a:t>
            </a:fld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54069"/>
            <a:ext cx="7315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করে কীভাবে এক কম্পিউটার থেকে অন্য কম্পিউটারে তথ্য পাঠানো যায় তার একটি ছবি আঁক।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457200"/>
            <a:ext cx="4495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191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3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দ্বিতীয়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9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এর আরো কিছু -যন্ত্রপাতি )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526" y="1219200"/>
            <a:ext cx="6696074" cy="5395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7543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কম্পিউটারের কিছু যন্ত্রপাতির সাথে পরিচিত হ</a:t>
            </a:r>
            <a:r>
              <a:rPr 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ই। </a:t>
            </a:r>
            <a:endParaRPr lang="en-US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lephone.jpg"/>
          <p:cNvPicPr>
            <a:picLocks noChangeAspect="1"/>
          </p:cNvPicPr>
          <p:nvPr/>
        </p:nvPicPr>
        <p:blipFill rotWithShape="1">
          <a:blip r:embed="rId4" cstate="print"/>
          <a:srcRect l="9532" t="7049" r="10182" b="6608"/>
          <a:stretch/>
        </p:blipFill>
        <p:spPr>
          <a:xfrm>
            <a:off x="838200" y="1828800"/>
            <a:ext cx="61722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" y="1680431"/>
            <a:ext cx="6919860" cy="3892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6107668"/>
            <a:ext cx="40386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কীবোর্ড, মাউস, সিপি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মনিটর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715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715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2895600"/>
            <a:ext cx="4343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7510"/>
            <a:ext cx="8534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 lvl="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মোবাইল ফোনের ব্যবহারগত পার্থক্য বর্ণনা করতে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মোডেমের কাজ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স্যাটেলাইটের 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76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16" y="1582926"/>
            <a:ext cx="3467183" cy="3674874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3886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0" y="1582926"/>
            <a:ext cx="3388459" cy="367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486400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888" y="5525869"/>
            <a:ext cx="24131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181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1087456"/>
            <a:ext cx="4867323" cy="324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19201" y="4979541"/>
            <a:ext cx="7086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কথোপোকথন বৈদ্যুতিক সংকেতের মাধ্যমে আসা যাওয়া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304800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ল্যান্ডফোন ও মোবাইল ফোনের পার্থক্যগুলি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2667001"/>
            <a:ext cx="8153400" cy="2743200"/>
            <a:chOff x="838200" y="3276601"/>
            <a:chExt cx="8153400" cy="17212155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276601"/>
              <a:ext cx="8153400" cy="17212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ল্যান্ডফোন           মোবাইল ফোন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তারের সাথে সংযোগ থাকে।         ১। তারের সাথে সংযোগ থাকে না।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 এটি একটা নির্দিষ্ট রুমে থাকে।       ২। এটি সব সময় কাছে রাখা যায়।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৩। এটি শুধু কথা বলার কাজে ব্যবহৃত ৩। এটি বিভিন্ন কাজে ব্যবহৃত হয়।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হয়।</a:t>
              </a: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8200" y="6547205"/>
              <a:ext cx="8153400" cy="761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  <a:endCxn id="6" idx="2"/>
            </p:cNvCxnSpPr>
            <p:nvPr/>
          </p:nvCxnSpPr>
          <p:spPr>
            <a:xfrm>
              <a:off x="4914900" y="3276601"/>
              <a:ext cx="0" cy="172121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1133</TotalTime>
  <Words>992</Words>
  <Application>Microsoft Office PowerPoint</Application>
  <PresentationFormat>On-screen Show (4:3)</PresentationFormat>
  <Paragraphs>172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98</cp:revision>
  <dcterms:created xsi:type="dcterms:W3CDTF">2015-05-18T06:31:12Z</dcterms:created>
  <dcterms:modified xsi:type="dcterms:W3CDTF">2016-08-09T11:00:30Z</dcterms:modified>
</cp:coreProperties>
</file>